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70" r:id="rId3"/>
    <p:sldId id="271" r:id="rId4"/>
    <p:sldId id="256" r:id="rId5"/>
    <p:sldId id="257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9" r:id="rId15"/>
    <p:sldId id="268" r:id="rId16"/>
    <p:sldId id="28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5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2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2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1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5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33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44CD-CC29-4411-BB91-22846E865FA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537F5-E089-4855-9E44-EA2BB3A7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1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64" y="197993"/>
            <a:ext cx="3918588" cy="5382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58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88" y="676326"/>
            <a:ext cx="11159241" cy="627707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5126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C00000"/>
                </a:solidFill>
              </a:rPr>
              <a:t>СТАРТОВОЕ ОКНО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3374136" y="3814862"/>
            <a:ext cx="1024128" cy="978408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67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ДОКУМЕНТ ПО УМОЛЧАНИЮ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21" y="1246200"/>
            <a:ext cx="9797715" cy="55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73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ИЗМЕНЕНИЕ ЗНАКОВ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6424"/>
            <a:ext cx="10206087" cy="5740924"/>
          </a:xfrm>
          <a:prstGeom prst="rect">
            <a:avLst/>
          </a:prstGeom>
        </p:spPr>
      </p:pic>
      <p:sp>
        <p:nvSpPr>
          <p:cNvPr id="5" name="Стрелка вверх 4"/>
          <p:cNvSpPr/>
          <p:nvPr/>
        </p:nvSpPr>
        <p:spPr>
          <a:xfrm>
            <a:off x="1188720" y="1775750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6196584" y="2717735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53" y="913587"/>
            <a:ext cx="10311416" cy="580017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ИЗМЕНЕНИЕ РАЗМЕРА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1289304" y="1492362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7001256" y="3741863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98" y="984929"/>
            <a:ext cx="10423045" cy="586296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ИЗМЕНЕНИЕ КЛЮЧА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4399788" y="3047723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1693164" y="1571854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47182"/>
            <a:ext cx="10215513" cy="574622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ВВОД НОТНОГО ТЕКСТА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650748" y="2980861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2712720" y="3976726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8" y="1106424"/>
            <a:ext cx="12647628" cy="711429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ВВОД ЗНАКОВ, ФОРШЛАГОВ …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504444" y="6136201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3480816" y="4663569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4" y="1008952"/>
            <a:ext cx="10849202" cy="610267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СВОЙСТВА ТАКТА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2049780" y="1750251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4239768" y="3546958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80386"/>
            <a:ext cx="10092965" cy="567729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СОЗДАНИЕ ТРИОЛЕЙ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3028188" y="1669661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4971288" y="2696566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1" y="1106424"/>
            <a:ext cx="9755957" cy="548772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ЛИГИ И ЛИНИИ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3494532" y="1697093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4834128" y="3656686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5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38200" y="365125"/>
            <a:ext cx="10515600" cy="5126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ОКНО ПРОГРАММЫ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3" y="985036"/>
            <a:ext cx="10440825" cy="587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79" y="885029"/>
            <a:ext cx="10158041" cy="571389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ЗНАКИ АРТИКУЛЯЦИИ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3713988" y="1542121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4724400" y="2902544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81" y="863429"/>
            <a:ext cx="10234838" cy="575709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НЮАНСЫ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3942588" y="1459825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4760976" y="2899013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6424"/>
            <a:ext cx="10356916" cy="582576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РЕПРИЗЫ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4093464" y="1779865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5135880" y="3133610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2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19" y="735774"/>
            <a:ext cx="10501376" cy="590702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АККОРДЫ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 rot="2728770">
            <a:off x="4177408" y="1218966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5045964" y="2328938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9204"/>
            <a:ext cx="10098024" cy="568013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ВОКАЛЬНЫЙ ТЕКСТ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 rot="2728770">
            <a:off x="4104256" y="1603014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2805684" y="4285754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7" y="941832"/>
            <a:ext cx="10775593" cy="606127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ТЕКСТ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 rot="2728770">
            <a:off x="4323712" y="1346982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 вверх 5"/>
          <p:cNvSpPr/>
          <p:nvPr/>
        </p:nvSpPr>
        <p:spPr>
          <a:xfrm>
            <a:off x="4523232" y="3038779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верх 7"/>
          <p:cNvSpPr/>
          <p:nvPr/>
        </p:nvSpPr>
        <p:spPr>
          <a:xfrm>
            <a:off x="7501128" y="3552750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трелка вверх 8"/>
          <p:cNvSpPr/>
          <p:nvPr/>
        </p:nvSpPr>
        <p:spPr>
          <a:xfrm>
            <a:off x="1879092" y="2795612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69" y="905680"/>
            <a:ext cx="10338062" cy="581516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РАЗМЕР СТРАНИЦЫ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 rot="2728770">
            <a:off x="4872352" y="1301263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трелка вверх 8"/>
          <p:cNvSpPr/>
          <p:nvPr/>
        </p:nvSpPr>
        <p:spPr>
          <a:xfrm>
            <a:off x="5518404" y="3227888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2" y="950976"/>
            <a:ext cx="10625328" cy="597674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ПЛАНИРОВКА СТРАНИЦЫ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 rot="2728770">
            <a:off x="5073521" y="1450728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трелка вверх 8"/>
          <p:cNvSpPr/>
          <p:nvPr/>
        </p:nvSpPr>
        <p:spPr>
          <a:xfrm>
            <a:off x="2135124" y="2642672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верх 7"/>
          <p:cNvSpPr/>
          <p:nvPr/>
        </p:nvSpPr>
        <p:spPr>
          <a:xfrm>
            <a:off x="7527036" y="4349552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31" y="1338186"/>
            <a:ext cx="18288000" cy="10287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ПАНЕЛЬ ВОСПРОИЗВЕДЕНИЯ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Стрелка вверх 8"/>
          <p:cNvSpPr/>
          <p:nvPr/>
        </p:nvSpPr>
        <p:spPr>
          <a:xfrm>
            <a:off x="2135124" y="2642672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верх 7"/>
          <p:cNvSpPr/>
          <p:nvPr/>
        </p:nvSpPr>
        <p:spPr>
          <a:xfrm>
            <a:off x="6096000" y="2737568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Стрелка вверх 9"/>
          <p:cNvSpPr/>
          <p:nvPr/>
        </p:nvSpPr>
        <p:spPr>
          <a:xfrm>
            <a:off x="8680516" y="2833407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3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23" y="1106424"/>
            <a:ext cx="14179531" cy="797598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НАСТРОЙКИ  ВОСПРОИЗВЕДЕНИЯ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Стрелка вверх 8"/>
          <p:cNvSpPr/>
          <p:nvPr/>
        </p:nvSpPr>
        <p:spPr>
          <a:xfrm rot="18191660">
            <a:off x="8760076" y="1808772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верх 7"/>
          <p:cNvSpPr/>
          <p:nvPr/>
        </p:nvSpPr>
        <p:spPr>
          <a:xfrm rot="3349190">
            <a:off x="4757394" y="5443061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92" y="864908"/>
            <a:ext cx="11657815" cy="655752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0" y="365125"/>
            <a:ext cx="10515600" cy="5126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ВКЛАДКА ОКНО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0" y="1106424"/>
            <a:ext cx="17134788" cy="963831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СОХРАНЕНИЕ ПРОЕКТА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Стрелка вверх 8"/>
          <p:cNvSpPr/>
          <p:nvPr/>
        </p:nvSpPr>
        <p:spPr>
          <a:xfrm rot="18191660">
            <a:off x="1341181" y="1554248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верх 7"/>
          <p:cNvSpPr/>
          <p:nvPr/>
        </p:nvSpPr>
        <p:spPr>
          <a:xfrm>
            <a:off x="1341955" y="4179867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2" y="1106424"/>
            <a:ext cx="15409682" cy="866794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ЭКСПОРТ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Стрелка вверх 8"/>
          <p:cNvSpPr/>
          <p:nvPr/>
        </p:nvSpPr>
        <p:spPr>
          <a:xfrm rot="18191660">
            <a:off x="1138383" y="1428006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верх 7"/>
          <p:cNvSpPr/>
          <p:nvPr/>
        </p:nvSpPr>
        <p:spPr>
          <a:xfrm>
            <a:off x="938187" y="5440397"/>
            <a:ext cx="667512" cy="8394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Стрелка вверх 9"/>
          <p:cNvSpPr/>
          <p:nvPr/>
        </p:nvSpPr>
        <p:spPr>
          <a:xfrm rot="13839603">
            <a:off x="5944561" y="4333366"/>
            <a:ext cx="667512" cy="2066610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Стрелка вверх 11"/>
          <p:cNvSpPr/>
          <p:nvPr/>
        </p:nvSpPr>
        <p:spPr>
          <a:xfrm rot="3042417">
            <a:off x="3498684" y="6026772"/>
            <a:ext cx="667512" cy="2066610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88" y="676326"/>
            <a:ext cx="11159241" cy="627707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5"/>
            <a:ext cx="10515600" cy="5126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СТАРТОВОЕ ОКНО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3300984" y="3426407"/>
            <a:ext cx="1024128" cy="978408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-7378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МАСТЕР СОЗДАНИЯ ДОКУМЕНТА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60" y="909034"/>
            <a:ext cx="10303496" cy="57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5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-7378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МАСТЕР СОЗДАНИЯ ДОКУМЕНТА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36" y="718985"/>
            <a:ext cx="10442448" cy="58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9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94" y="654244"/>
            <a:ext cx="10573732" cy="59477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-7378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МАСТЕР СОЗДАНИЯ ДОКУМЕНТА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7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31" y="588994"/>
            <a:ext cx="10969657" cy="61704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-7378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МАСТЕР СОЗДАНИЯ ДОКУМЕНТА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41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812268"/>
            <a:ext cx="10396403" cy="58479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-7378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МАСТЕР СОЗДАНИЯ ДОКУМЕНТА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98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66</Words>
  <Application>Microsoft Office PowerPoint</Application>
  <PresentationFormat>Широкоэкранный</PresentationFormat>
  <Paragraphs>30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СОЗДАНИЯ ДОКУМЕНТА</vt:lpstr>
      <vt:lpstr>МАСТЕР СОЗДАНИЯ ДОКУМЕНТА</vt:lpstr>
      <vt:lpstr>МАСТЕР СОЗДАНИЯ ДОКУМЕНТА</vt:lpstr>
      <vt:lpstr>МАСТЕР СОЗДАНИЯ ДОКУМЕНТА</vt:lpstr>
      <vt:lpstr>МАСТЕР СОЗДАНИЯ ДОКУМЕНТА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12</cp:revision>
  <dcterms:created xsi:type="dcterms:W3CDTF">2021-11-22T15:09:18Z</dcterms:created>
  <dcterms:modified xsi:type="dcterms:W3CDTF">2021-11-22T16:08:46Z</dcterms:modified>
</cp:coreProperties>
</file>